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1" d="100"/>
          <a:sy n="41" d="100"/>
        </p:scale>
        <p:origin x="7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2F5FDA-85D0-4D87-AFAA-A8A53710876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EEA42-36EE-41A0-BA7C-CF47ADBB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64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Municipal system – public not traditional. No charge to attend.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EA42-36EE-41A0-BA7C-CF47ADBB573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EA42-36EE-41A0-BA7C-CF47ADBB57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5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Charter is held by City of Cape Coral, and our sponsor, School District of Lee County. Governed by a board of volunteers.  We establish our own set of governing policies, we approve system budget , more bureaucratic freedom i.e. free from district </a:t>
            </a:r>
            <a:r>
              <a:rPr lang="en-US" dirty="0" err="1"/>
              <a:t>leel</a:t>
            </a:r>
            <a:r>
              <a:rPr lang="en-US" dirty="0"/>
              <a:t> rules, procedures and administrative requirements making operational and educational decisions. Greater </a:t>
            </a:r>
            <a:r>
              <a:rPr lang="en-US"/>
              <a:t>organizational  autonomy.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EA42-36EE-41A0-BA7C-CF47ADBB57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489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and afterschool programs, fees, student lunches, investment income, donations , other miscellaneous revenue. etc.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BEEA42-36EE-41A0-BA7C-CF47ADBB57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643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93148-C9CA-15AF-9112-2798C84FC1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EBA5BB-89FF-FAD9-A37D-B624CE893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1F99C-734D-9344-EDFB-A2F4DF046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328DF-2981-1D60-6A1B-67D049B94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AA4D0-6E77-6499-85DF-217659704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36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E0CA5-A715-20B4-D6FF-9B162A16F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68327-BDBF-256B-EA47-A48114B927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41E18-A45F-8589-245F-617808180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9E645E-C5F8-C684-A4F5-BFAF7476E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DF84A-E1EA-71ED-DE74-DDD681894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21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ED768-07F7-53A4-DFE3-237E52E8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D0BFA2-BD97-C1BE-CDBC-D92D267B95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D4F082-92BE-1EB0-00E8-0449DC4B0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947FE-2E33-DFE2-61E5-BD0C2EB20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1B0D24-E2E4-7A29-4A1F-7E2B3F6ED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3265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617AF-EB3F-37EE-7943-419B8C8F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0FE17C-506F-C096-FCCC-34BBCBF08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7261D-1EDA-3B3B-7AC9-ABF6D5FD1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AF6E17-248A-7493-E2BC-6D172BDB58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DE569-8425-0105-D5BC-8BF9C1794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2A99F-6DD9-6B8A-2E76-089240F52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836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7E8CE-DB8B-8E2B-47C8-090C87AEF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E0FE48-BA55-6F3E-F90D-6307C2299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62846-BEF8-D14E-8C63-DE50A192E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6CA599-6642-164B-0CB7-E797FFA7E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441B3F-F00F-BF21-AA43-4C42E9B71E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061D84-381A-7542-D1C4-EFA4B940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9A6D0F-8A0A-432E-2270-AD4FE1538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6C26A3-8358-9FE6-A49F-782015038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07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C944-7D8F-1507-B865-34EC7B20B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3B4FAF-601A-6E75-925F-4B9DBB9CB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2305F3-3664-A3C1-2A0F-68EF2633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155FC7-0AA8-158D-40B0-443F51C8B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768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6DD1-8D71-B2D1-B978-0ECD9329B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A07480-705D-933F-B427-F54378387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47648D-81C8-6899-4F6C-BF577C9A8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032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30848-5106-2CD2-3DE4-1E3AFF066D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63769-E794-90AE-93AC-83D7D7C17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DA313-74C1-7E12-3BC1-FE48DE67AE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25CB4-697B-EB39-87C5-104F4BAEF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73899F-8164-2F52-4E58-DEEAC872F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8DB3D-3F18-D4C8-3932-A5E7770AA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1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FB979-7D3C-ADA7-FAF3-44DD4E448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64D1A4-8B06-50DD-F726-4D7A934161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A0615-E50C-A821-BBDB-73DCE9320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C3199-1B28-9586-12B0-E067AAD50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D28D53-731D-8149-4E41-15FDA82B3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DE7F63-1C6E-98F1-FE97-6485A7574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03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E6D9A-FB8D-5220-6642-8FB64926F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2786A-9FD4-22DD-0C24-8BFC1CF44D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5C397A-6780-3E69-B429-D59DC466D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90ECAA-49CD-37E2-EE40-EFBA41718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73224F-9DDC-DECC-816C-BE1D60250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3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D15904-73AD-2E37-54D7-C5DDD9D79A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53762B-1A49-20CB-0CA8-2B1636ED42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FB6913-2BE2-C870-DF74-BDE42D6DD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88B8F-6A8B-987D-0DD1-B9399417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7F716E-86F0-078F-14D0-B5ACE25E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129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10F363-79BB-48CF-63BC-BD2FBB7CE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E5784B-F984-C060-50C4-8F80206F1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F1779-3AF2-EE84-6933-E976327C9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C5070A-D2AE-4910-89B6-B77B7D7B59B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6F7CC-983C-CC27-0328-B9F93C8FE5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D571D-BC79-3AC3-C5B7-07A8D88A3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2DA936-8DBF-4DCC-BAA8-7F71437B48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09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E0884-97D7-3B69-DBA0-7AE24FF2DA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EEACD1-35F3-D526-D6E5-1F75E0BC90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AC618E-225C-6D69-116C-2FAFA267A3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873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0CFF0-73A9-61F0-589F-CCE66123AD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6DF764-9F13-10C5-EBD3-466FE6D017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FAAEB-7789-0222-3BBC-22B02144FF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52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173E-62BF-4C94-78F8-849CB68428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78F3D-9A58-E241-BC0C-C38DF30B4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8D754A-3ACE-B7CF-D01B-6D8162A0B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055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986E8-D06A-4D43-EE38-E73A0D6E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273DB-8E52-AD52-BCAA-F8BC42DEC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AEEAAC-EA61-22E7-1865-FFE00F6343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28" y="0"/>
            <a:ext cx="120959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4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BEB06-A1AF-5644-DFCC-C21855EDCC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09A311-E2FF-CEBE-F9D9-D4DA64DA5C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B3A09D-B91C-5FEF-A5B0-1B2384E57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225098" cy="683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497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F58C-B335-671F-0C0A-02F668C6B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C4F5E-DF86-6529-2833-6BE3824797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666DD6-B4E9-D285-8FA7-993F59E1B4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80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0B9E-3B41-595A-C364-30EAB164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86CBE5DC-8FF1-0BC2-FBE3-E141C5802F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6D964ED-366C-39AB-CAB7-D619F2546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625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4D25-CA91-07CA-C904-87A4EF798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ED45790-3F16-0883-8641-8844B6FBC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C507C85-55EE-EC8E-F7E0-C1518F5E9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793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E87B-4B8A-FB1C-2CE2-3792648F68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FB18A-959B-7CFA-C1E1-A32EE1BA37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53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4426</TotalTime>
  <Words>104</Words>
  <Application>Microsoft Office PowerPoint</Application>
  <PresentationFormat>Widescreen</PresentationFormat>
  <Paragraphs>7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Jacquelin Collins</dc:creator>
  <cp:lastModifiedBy>Kathleen Paul-Evans</cp:lastModifiedBy>
  <cp:revision>16</cp:revision>
  <dcterms:created xsi:type="dcterms:W3CDTF">2026-08-31T17:06:16Z</dcterms:created>
  <dcterms:modified xsi:type="dcterms:W3CDTF">2026-09-28T15:08:32Z</dcterms:modified>
</cp:coreProperties>
</file>